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854" autoAdjust="0"/>
  </p:normalViewPr>
  <p:slideViewPr>
    <p:cSldViewPr snapToGrid="0">
      <p:cViewPr varScale="1">
        <p:scale>
          <a:sx n="55" d="100"/>
          <a:sy n="55" d="100"/>
        </p:scale>
        <p:origin x="10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832FC-148C-4F46-97D8-256D048EDC85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424EF-FE88-49B4-BA82-61B368F8BC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411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Źródło zdjęcia: https://www.pexels.com/photo/close-up-shot-of-bees-on-a-plant-7459846/, data dostępu 24.12.2024.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4424EF-FE88-49B4-BA82-61B368F8BC14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623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963B9B-0692-4F1E-BAD9-4175033B4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C7E2D51-D8C1-41A6-9991-CB3BD6897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C1C745E-F0E0-438F-AB80-C5FA4D00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0A1758-508D-4FFD-91D2-5134754E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954BC4-4C3E-4369-A91F-0DBF9FEF3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102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A406E8-1E27-4D10-8801-977E87579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354CB7-795D-4101-8124-56760B980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5B14C5-446E-434B-8F4D-B0425C39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6B26511-18DB-45E0-8617-E48B3549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DE787A2-71A7-4ADA-AFD2-0241F0DC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830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D5A8B54-DA91-4BFE-A74F-4014CFF48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5DA7E0E-A02E-4EF3-AEF1-925073BEE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C77617-7123-4E4B-B8ED-3DE3AAB5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B2F8AE-2197-47BC-924C-F916EB25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2DDE1F-D495-408B-B853-3B570DF0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420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B845CC-8F2B-4D9A-9A0C-72D539ECA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BB732BA-4FDA-4858-80F9-53BB829B0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AC4017F-FD7B-444A-9A08-57F8B5C29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9E863DA-9A94-4857-9F34-B159F788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1290E2-68E7-42C8-9182-CC5924F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144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7FAD93-E79C-496E-AB39-916683F4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2659168-1814-493C-8A29-F7D66AADB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58E52BC-D8C3-4AC7-B587-6E09757AF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8E1DD55-05A8-49CF-AA1D-618B2F663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9292A99-0600-4973-B4D5-5B853919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6973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A6449F-657C-437D-A6F9-15F7C5ED5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D05289-0736-4114-9C00-F031B455A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91315C7-264B-4BCD-9040-F94DAF4B9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24734AB-B1E7-49A3-A3DE-F7E046E6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78D5661-2F77-45E7-B696-700A63302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D3E044C-2FCE-47EA-8A71-4E698A9C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64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7E252C-EEA7-42CC-B14E-22D1E4AE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C23E4FF-31D3-4598-A62F-C64785842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727925-CA21-42A8-868C-0897C068C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9397B13-E3F4-498C-A94D-92D2ADB56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B1BC6B5-2CDC-4710-AD06-A3725C9C4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8690DB6-6B69-4FA1-B87B-EC3716243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FDD95AC-9671-4605-96FF-9DFD6DF3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1AA20E4-4286-40D1-BDE7-92997DFBB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5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A104F05-A019-4D77-B9AD-CED097DA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98C0EB6-2F0F-48EB-997D-05CBECCE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30730C8-8BB6-4D93-A843-6D7FB2569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1CA645C-939A-4908-BA4D-0A1FDDE0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6129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193376E-6309-437D-85A6-7DCA4758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0D1B29D-9169-4B49-96AF-B093951E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55E20AD-207A-4F6D-94BE-DD30A678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727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76096A-42AB-42BA-A81F-C6E5F03E1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C7664CD-FEA6-4A1A-91A4-12CC0970C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C946024-E497-45C6-A6AB-EF526B608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D997E37-63BD-4548-BB55-4154530F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489F0B1-5D83-4F56-B8A2-D652B3D42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7A7A99B-1601-4836-9D0C-7344BEC1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2330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19000C-0D3A-4A0C-A4A7-6FA1A546C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8D331B8-9458-409E-A375-156D47D52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722F9A8-C489-499D-950C-D346DD28A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1580B12-8A3E-40E2-97C4-0F2667995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13D01F7-6337-46F6-9D5E-4DC899EAF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D080CA5-E8D0-430D-B8AD-379786A89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2665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E3ED212-8608-4EEE-B884-6C41E2A9C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2AA8C26-0F06-475D-BFDA-910B6E03A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084A4C-0707-4ED3-9D49-929B91620C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F2BE-778C-4DC4-8458-A2139EF2A4B7}" type="datetimeFigureOut">
              <a:rPr lang="pl-PL" smtClean="0"/>
              <a:t>07.07.2025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1EA130-C734-43C9-BF2A-E1899BAC7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18B85C2-7C55-4D22-A2B2-8521634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36001-01DB-40D7-B6F4-F75D062107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342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F4736C68-66D2-4BD9-AE26-F787391BB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BDB591E5-EDDE-4FB4-A14A-195C2D7927A2}"/>
              </a:ext>
            </a:extLst>
          </p:cNvPr>
          <p:cNvSpPr/>
          <p:nvPr/>
        </p:nvSpPr>
        <p:spPr>
          <a:xfrm>
            <a:off x="4924095" y="4005560"/>
            <a:ext cx="66872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 zbierają pszczoły?</a:t>
            </a:r>
          </a:p>
        </p:txBody>
      </p:sp>
    </p:spTree>
    <p:extLst>
      <p:ext uri="{BB962C8B-B14F-4D97-AF65-F5344CB8AC3E}">
        <p14:creationId xmlns:p14="http://schemas.microsoft.com/office/powerpoint/2010/main" val="41600260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24</Words>
  <Application>Microsoft Office PowerPoint</Application>
  <PresentationFormat>Panoramiczny</PresentationFormat>
  <Paragraphs>3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14</cp:revision>
  <dcterms:created xsi:type="dcterms:W3CDTF">2025-02-09T20:57:09Z</dcterms:created>
  <dcterms:modified xsi:type="dcterms:W3CDTF">2025-07-07T09:50:33Z</dcterms:modified>
</cp:coreProperties>
</file>